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47D911-BAA0-41B2-8F8D-BD090C8CF611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BA02E6-4D95-4F4F-9C8B-992001D198E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28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7F042A1-54AE-4509-B0F8-ABBB17202F1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141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1E2978-73DD-4EBF-8E39-06836F73B09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3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9EE629-D55E-4452-A6DF-9F3BEB0E15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979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5922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87B5F0-F043-4D3D-BFB5-B9A03C8E8B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030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377121-CFC6-45E2-A09B-D988EA2B61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5261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C59B1C-5B30-487E-AC41-6EE3970D6E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055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CAE664-2E9A-4F1E-A3E3-C6C58C5571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350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50770B-F29B-433A-8C24-91C22F2BBE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5653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47E215-9DE7-452A-A46A-8E60F8EFAE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822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E12E2E-FFEC-4E01-A54E-B46ACA9FDC5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227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Christ for the world we sing;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the world to Christ we bring</a:t>
            </a:r>
            <a:endParaRPr lang="en-NZ" dirty="0"/>
          </a:p>
          <a:p>
            <a:r>
              <a:rPr lang="en-GB" dirty="0"/>
              <a:t>		with loving zeal:</a:t>
            </a:r>
            <a:endParaRPr lang="en-NZ" dirty="0"/>
          </a:p>
          <a:p>
            <a:r>
              <a:rPr lang="en-GB" dirty="0"/>
              <a:t>	the poor and those who mourn,</a:t>
            </a:r>
            <a:endParaRPr lang="en-NZ" dirty="0"/>
          </a:p>
          <a:p>
            <a:r>
              <a:rPr lang="en-GB" dirty="0"/>
              <a:t>	the faint and overborne,</a:t>
            </a:r>
            <a:endParaRPr lang="en-NZ" dirty="0"/>
          </a:p>
          <a:p>
            <a:r>
              <a:rPr lang="en-GB" dirty="0"/>
              <a:t>	sin-sick and sorrow worn,</a:t>
            </a:r>
            <a:endParaRPr lang="en-NZ" dirty="0"/>
          </a:p>
          <a:p>
            <a:r>
              <a:rPr lang="en-GB" dirty="0"/>
              <a:t>		for Christ to heal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406]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for the world we sing;</a:t>
            </a:r>
            <a:endParaRPr lang="en-NZ" dirty="0"/>
          </a:p>
          <a:p>
            <a:r>
              <a:rPr lang="en-GB" dirty="0"/>
              <a:t>	the world to Christ we bring</a:t>
            </a:r>
            <a:endParaRPr lang="en-NZ" dirty="0"/>
          </a:p>
          <a:p>
            <a:r>
              <a:rPr lang="en-GB" dirty="0"/>
              <a:t>		with fervent prayer:</a:t>
            </a:r>
            <a:endParaRPr lang="en-NZ" dirty="0"/>
          </a:p>
          <a:p>
            <a:r>
              <a:rPr lang="en-GB" dirty="0"/>
              <a:t>	the wayward and the lost,</a:t>
            </a:r>
            <a:endParaRPr lang="en-NZ" dirty="0"/>
          </a:p>
          <a:p>
            <a:r>
              <a:rPr lang="en-GB" dirty="0"/>
              <a:t>	by restless passions tossed,</a:t>
            </a:r>
            <a:endParaRPr lang="en-NZ" dirty="0"/>
          </a:p>
          <a:p>
            <a:r>
              <a:rPr lang="en-GB" dirty="0"/>
              <a:t>	redeemed at countless cost</a:t>
            </a:r>
            <a:endParaRPr lang="en-NZ" dirty="0"/>
          </a:p>
          <a:p>
            <a:r>
              <a:rPr lang="en-GB" dirty="0"/>
              <a:t>		from dark despair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for the world we sing;</a:t>
            </a:r>
            <a:endParaRPr lang="en-NZ" dirty="0"/>
          </a:p>
          <a:p>
            <a:r>
              <a:rPr lang="en-GB" dirty="0"/>
              <a:t>	the world to Christ we bring</a:t>
            </a:r>
            <a:endParaRPr lang="en-NZ" dirty="0"/>
          </a:p>
          <a:p>
            <a:r>
              <a:rPr lang="en-GB" dirty="0"/>
              <a:t>		with one accord:</a:t>
            </a:r>
            <a:endParaRPr lang="en-NZ" dirty="0"/>
          </a:p>
          <a:p>
            <a:r>
              <a:rPr lang="en-GB" dirty="0"/>
              <a:t>	with us the work to share,</a:t>
            </a:r>
            <a:endParaRPr lang="en-NZ" dirty="0"/>
          </a:p>
          <a:p>
            <a:r>
              <a:rPr lang="en-GB" dirty="0"/>
              <a:t>	with us reproach to dare,</a:t>
            </a:r>
            <a:endParaRPr lang="en-NZ" dirty="0"/>
          </a:p>
          <a:p>
            <a:r>
              <a:rPr lang="en-GB" dirty="0"/>
              <a:t>	with us the cross to bear,</a:t>
            </a:r>
            <a:endParaRPr lang="en-NZ" dirty="0"/>
          </a:p>
          <a:p>
            <a:r>
              <a:rPr lang="en-GB" dirty="0"/>
              <a:t>		for Christ our Lord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6252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Christ for the world we sing;</a:t>
            </a:r>
            <a:endParaRPr lang="en-NZ" dirty="0"/>
          </a:p>
          <a:p>
            <a:r>
              <a:rPr lang="en-GB" dirty="0"/>
              <a:t>	the world to Christ we bring</a:t>
            </a:r>
            <a:endParaRPr lang="en-NZ" dirty="0"/>
          </a:p>
          <a:p>
            <a:r>
              <a:rPr lang="en-GB" dirty="0"/>
              <a:t>		with joyful song:</a:t>
            </a:r>
            <a:endParaRPr lang="en-NZ" dirty="0"/>
          </a:p>
          <a:p>
            <a:r>
              <a:rPr lang="en-GB" dirty="0"/>
              <a:t>	the </a:t>
            </a:r>
            <a:r>
              <a:rPr lang="en-GB" dirty="0" err="1"/>
              <a:t>newborn</a:t>
            </a:r>
            <a:r>
              <a:rPr lang="en-GB" dirty="0"/>
              <a:t> souls whose days,</a:t>
            </a:r>
            <a:endParaRPr lang="en-NZ" dirty="0"/>
          </a:p>
          <a:p>
            <a:r>
              <a:rPr lang="en-GB" dirty="0"/>
              <a:t>	reclaimed from error’s ways,</a:t>
            </a:r>
            <a:endParaRPr lang="en-NZ" dirty="0"/>
          </a:p>
          <a:p>
            <a:r>
              <a:rPr lang="en-GB" dirty="0"/>
              <a:t>	inspired with hope and praise,</a:t>
            </a:r>
            <a:endParaRPr lang="en-NZ" dirty="0"/>
          </a:p>
          <a:p>
            <a:r>
              <a:rPr lang="en-GB" dirty="0"/>
              <a:t>		to Christ belong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406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Samuel Wolcott, 1869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Felice</a:t>
            </a:r>
            <a:r>
              <a:rPr lang="en-GB" sz="1000" dirty="0"/>
              <a:t> de </a:t>
            </a:r>
            <a:r>
              <a:rPr lang="en-GB" sz="1000" dirty="0" err="1"/>
              <a:t>Giardini</a:t>
            </a:r>
            <a:r>
              <a:rPr lang="en-GB" sz="1000" dirty="0"/>
              <a:t>, 1769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2014-03-04T09:38:26Z</dcterms:created>
  <dcterms:modified xsi:type="dcterms:W3CDTF">2014-03-04T09:39:45Z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